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6097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In Drew’s class, one-fifth of the boys are absent and two-fifths of the girls are absent.  Bert believes that you multiply, thus two twenty-fifths of the class is absent.  Elmo believes that means that a total of three-fifths of the class is absent. Ernie believes three-tenths of the class is absent.  Kermit can’t figure out how much of the class is absent, but he believes it is somewhere between one-fifth and two-fifths.</a:t>
            </a:r>
          </a:p>
          <a:p>
            <a:endParaRPr lang="en-US" altLang="en-US" sz="1200"/>
          </a:p>
          <a:p>
            <a:r>
              <a:rPr lang="en-US" altLang="en-US" sz="1200"/>
              <a:t>Analyze each character’s answer to determine if they are correct or not.  From this make a conclusion on which character knows the most math.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09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109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2014-05-03T20:51:11Z</dcterms:modified>
</cp:coreProperties>
</file>